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8" r:id="rId5"/>
    <p:sldId id="293" r:id="rId6"/>
    <p:sldId id="294" r:id="rId7"/>
    <p:sldId id="281" r:id="rId8"/>
    <p:sldId id="297" r:id="rId9"/>
    <p:sldId id="269" r:id="rId10"/>
    <p:sldId id="299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0" autoAdjust="0"/>
    <p:restoredTop sz="91786" autoAdjust="0"/>
  </p:normalViewPr>
  <p:slideViewPr>
    <p:cSldViewPr>
      <p:cViewPr varScale="1">
        <p:scale>
          <a:sx n="58" d="100"/>
          <a:sy n="58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E932E-5F4B-4D93-A4D4-9E49D85CC1A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30C5-E5D7-45C7-BEC6-902EEBFF77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30C5-E5D7-45C7-BEC6-902EEBFF774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0EC8-6850-43FF-9767-04186B33C7C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9EDE-C71D-4879-A7B1-BDEFF2FD0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№ 7 города Кузнецка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 организации развивающей предметно-пространственной среды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 по социально-коммуникативному развитию»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Абушахманова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И.Р.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59" l="3375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1420" b="26210"/>
          <a:stretch/>
        </p:blipFill>
        <p:spPr>
          <a:xfrm>
            <a:off x="683568" y="4206900"/>
            <a:ext cx="2664296" cy="231844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1443841"/>
            <a:ext cx="8352928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Таким образом, создавая развивающую</a:t>
            </a:r>
          </a:p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 предметно-пространственную среду по </a:t>
            </a:r>
          </a:p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социально-коммуникативному развитию детей средней группы, необходимо учитывать психологические основы конструктивного взаимодействия участников воспитательно-образовательного процесса, ведущую роль игровой деятельности, а также психологические особенности возрастной группы, на которую нацелена данная среда.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6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5696" y="2564904"/>
            <a:ext cx="568863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6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41277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цель социально-коммуникативного направления: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возраста, приобщение их к социокультурным нормам, традициям семьи, общества и государства.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69960"/>
            <a:ext cx="806025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социально-коммуникативного развития в соответствии с ФГОС ДО: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сюжетно-ролевым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играм,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умений, развитых разными формами игры. Всестороннее воспитание и гармоничное развитие детей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отношения и чувства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принадлежности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сообществу детей и взрослых в организации, чувства коллективизма, воспитание активной жизненной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самообслуживания, приобщение детей к доступным видам трудовой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первичных представлений о безопасном поведении в быту, социуме, природе, о правилах безопасности дорожного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55237" y="3686294"/>
            <a:ext cx="27046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b="1" cap="none" spc="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Центры\Слайд5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87" y="3419477"/>
            <a:ext cx="3788404" cy="313820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Центры\38901167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" b="98738" l="670" r="98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7" y="414587"/>
            <a:ext cx="4044546" cy="28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Центры\7629050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5" b="89879" l="715" r="988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98" y="414587"/>
            <a:ext cx="4157267" cy="28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0" b="9882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5" y="3756327"/>
            <a:ext cx="3789954" cy="267665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6050" y="214290"/>
            <a:ext cx="34564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ПДД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19997"/>
            <a:ext cx="3082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8934525">
            <a:off x="665007" y="346432"/>
            <a:ext cx="1118879" cy="1113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User\Desktop\125___11\IMG_2974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0" y="375567"/>
            <a:ext cx="742467" cy="98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865" y="1398098"/>
            <a:ext cx="1396536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Светофорик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8816760">
            <a:off x="2734086" y="1911511"/>
            <a:ext cx="3560337" cy="3314311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\Desktop\125___11\IMG_3000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01" y="1692283"/>
            <a:ext cx="3499712" cy="391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 rot="18734592">
            <a:off x="559482" y="2171803"/>
            <a:ext cx="1489995" cy="1609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www.zatosvetly.ru/upload/medialibrary/113/DSC0273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8" y="2308510"/>
            <a:ext cx="1813822" cy="129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40675" y="3676457"/>
            <a:ext cx="132760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перекрестка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18734592">
            <a:off x="7077595" y="267767"/>
            <a:ext cx="1346761" cy="14467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User\Desktop\125___11\IMG_31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28604"/>
            <a:ext cx="1500166" cy="112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61908" y="1620994"/>
            <a:ext cx="1381511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rot="18734592">
            <a:off x="7168306" y="4827570"/>
            <a:ext cx="1535398" cy="14262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C:\Users\User\Desktop\125___11\IMG_2978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81" y="4847141"/>
            <a:ext cx="1751561" cy="131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25370" y="6235090"/>
            <a:ext cx="1381511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инспектора ДПС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18734592">
            <a:off x="462511" y="4546659"/>
            <a:ext cx="1683935" cy="1569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F:\125___11\IMG_30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5" y="4681254"/>
            <a:ext cx="1779301" cy="1300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 rot="18734592">
            <a:off x="7042718" y="2263543"/>
            <a:ext cx="1706922" cy="17225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User\Desktop\фото\114___08\IMG_0907 - коп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08" y="2304307"/>
            <a:ext cx="1648766" cy="1602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88102" y="3984510"/>
            <a:ext cx="1381511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509" y="6138239"/>
            <a:ext cx="132760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перекрестка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09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-179459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dirty="0" smtClean="0"/>
          </a:p>
          <a:p>
            <a:pPr lvl="0" algn="ctr"/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24433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14290"/>
            <a:ext cx="38884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и пособия в центре безопасности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8734592">
            <a:off x="488584" y="503199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125___11\IMG_3055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0" y="563101"/>
            <a:ext cx="1765531" cy="1464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 rot="18734592">
            <a:off x="7035968" y="456230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User\Desktop\125___11\IMG_29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249"/>
            <a:ext cx="1706880" cy="172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 rot="18734592">
            <a:off x="7138322" y="4036514"/>
            <a:ext cx="1635917" cy="165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125___11\IMG_3090.JPG"/>
          <p:cNvPicPr>
            <a:picLocks noChangeAspect="1" noChangeArrowheads="1"/>
          </p:cNvPicPr>
          <p:nvPr/>
        </p:nvPicPr>
        <p:blipFill>
          <a:blip r:embed="rId6" cstate="print"/>
          <a:srcRect l="11390" r="8883"/>
          <a:stretch>
            <a:fillRect/>
          </a:stretch>
        </p:blipFill>
        <p:spPr bwMode="auto">
          <a:xfrm>
            <a:off x="7195621" y="4137603"/>
            <a:ext cx="1500198" cy="141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 rot="18734592">
            <a:off x="5032155" y="1971927"/>
            <a:ext cx="1804921" cy="2291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User\Desktop\125___11\IMG_3034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535">
            <a:off x="5124242" y="1979025"/>
            <a:ext cx="1706880" cy="227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 rot="2746822">
            <a:off x="2354820" y="2025376"/>
            <a:ext cx="1804921" cy="2291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esktop\125___11\IMG_298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8625">
            <a:off x="2409154" y="2125992"/>
            <a:ext cx="1651424" cy="2201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577" y="2040500"/>
            <a:ext cx="165942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по профилактике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пожарной безопасности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6647" y="2573531"/>
            <a:ext cx="1218603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детей»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89657" y="1856678"/>
            <a:ext cx="117371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Органы»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447009">
            <a:off x="3769623" y="4310499"/>
            <a:ext cx="1685024" cy="21007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Users\User\Desktop\125___11\IMG_29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07" y="4543364"/>
            <a:ext cx="2063998" cy="154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 rot="2457987">
            <a:off x="818515" y="4347678"/>
            <a:ext cx="1409665" cy="17823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:\125___11\IMG_3096.JPG"/>
          <p:cNvPicPr>
            <a:picLocks noChangeAspect="1" noChangeArrowheads="1"/>
          </p:cNvPicPr>
          <p:nvPr/>
        </p:nvPicPr>
        <p:blipFill>
          <a:blip r:embed="rId10" cstate="print"/>
          <a:srcRect l="12529" r="23262"/>
          <a:stretch>
            <a:fillRect/>
          </a:stretch>
        </p:blipFill>
        <p:spPr bwMode="auto">
          <a:xfrm>
            <a:off x="805116" y="4385594"/>
            <a:ext cx="1461055" cy="1706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2"/>
          <p:cNvSpPr txBox="1"/>
          <p:nvPr/>
        </p:nvSpPr>
        <p:spPr>
          <a:xfrm>
            <a:off x="2497710" y="4948326"/>
            <a:ext cx="1080745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человек!»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3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69033" y="279137"/>
            <a:ext cx="305130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трудового воспитания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8471538">
            <a:off x="3092753" y="2099729"/>
            <a:ext cx="3467443" cy="31575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H:\IMG_3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375" y="2285992"/>
            <a:ext cx="3286367" cy="2936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 rot="18734592">
            <a:off x="842265" y="1114002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maam.ru/upload/blogs/detsad-390282-14651518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6" y="1135675"/>
            <a:ext cx="1821863" cy="1748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 rot="18734592">
            <a:off x="7003077" y="1095132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User\Desktop\Фото для презентации\017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90" y="1255697"/>
            <a:ext cx="1853580" cy="147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 rot="19151208">
            <a:off x="7180942" y="4421338"/>
            <a:ext cx="1657961" cy="17221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korkinodetsad.ru/i/img/2___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3" t="-2087" r="9206" b="8335"/>
          <a:stretch/>
        </p:blipFill>
        <p:spPr bwMode="auto">
          <a:xfrm>
            <a:off x="7162192" y="4468076"/>
            <a:ext cx="1695460" cy="150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 rot="18734592">
            <a:off x="706718" y="3995148"/>
            <a:ext cx="1715134" cy="16579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061" y="4152829"/>
            <a:ext cx="1881609" cy="141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0650" y="134597"/>
            <a:ext cx="391539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sz="24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8471538">
            <a:off x="2742962" y="1418140"/>
            <a:ext cx="3236120" cy="302688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User\Desktop\125___11\IMG_2970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28" y="1337895"/>
            <a:ext cx="2608397" cy="318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 rot="18579930">
            <a:off x="414559" y="290581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esktop\125___11\IMG_3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9" y="254057"/>
            <a:ext cx="1772920" cy="170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 rot="18734592">
            <a:off x="7101735" y="296770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125___11\IMG_30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58" y="315017"/>
            <a:ext cx="17373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 rot="18472617">
            <a:off x="6407531" y="2637816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User\Desktop\125___11\IMG_3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80" y="2795939"/>
            <a:ext cx="1930339" cy="144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 rot="19371047">
            <a:off x="6981636" y="4803639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IMG_30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85" y="4971637"/>
            <a:ext cx="1779321" cy="1334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 rot="18400660">
            <a:off x="648693" y="2560967"/>
            <a:ext cx="1105695" cy="143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User\Desktop\125___11\IMG_3138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668">
            <a:off x="587125" y="2540937"/>
            <a:ext cx="1090728" cy="145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 rot="19593094">
            <a:off x="1007755" y="4682021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IMG_306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8" y="4793958"/>
            <a:ext cx="2013254" cy="150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400316" y="4971637"/>
            <a:ext cx="1760406" cy="1760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User\Desktop\125___11\IMG_31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16" y="5227641"/>
            <a:ext cx="1760406" cy="1314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4576" y="2040500"/>
            <a:ext cx="2305439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родному городу»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717" y="4073551"/>
            <a:ext cx="179247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«Национальные костюмы»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1391" y="2024063"/>
            <a:ext cx="864340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1552" y="2417086"/>
            <a:ext cx="1792478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«Национальные костюмы»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7422" y="5638882"/>
            <a:ext cx="1511953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«Фотографии города»</a:t>
            </a:r>
          </a:p>
        </p:txBody>
      </p:sp>
    </p:spTree>
    <p:extLst>
      <p:ext uri="{BB962C8B-B14F-4D97-AF65-F5344CB8AC3E}">
        <p14:creationId xmlns:p14="http://schemas.microsoft.com/office/powerpoint/2010/main" val="22203279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188640"/>
            <a:ext cx="43204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сюжетно-ролевой игры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8471538">
            <a:off x="2989989" y="1628101"/>
            <a:ext cx="3236120" cy="302688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ds171.inkaut.ru/files/orgimg/2963/img/c2157c328a84aff92c79cd3bac6ba6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9" y="1833607"/>
            <a:ext cx="3124469" cy="253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 rot="18579930">
            <a:off x="557419" y="353479"/>
            <a:ext cx="1533950" cy="15689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125___11\IMG_2959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9" y="467160"/>
            <a:ext cx="1616670" cy="128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 rot="18390106">
            <a:off x="285455" y="2366868"/>
            <a:ext cx="1508249" cy="1549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detki.guru/wp-content/uploads/2016/09/sjuzhetno-rolevye-igry-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14255" r="3045" b="2592"/>
          <a:stretch/>
        </p:blipFill>
        <p:spPr bwMode="auto">
          <a:xfrm>
            <a:off x="255538" y="2450882"/>
            <a:ext cx="1568082" cy="138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 rot="18579930">
            <a:off x="2424911" y="4809150"/>
            <a:ext cx="1555291" cy="16523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фото\030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0" y="5054341"/>
            <a:ext cx="1718809" cy="120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 rot="18579930">
            <a:off x="365179" y="4705143"/>
            <a:ext cx="1521066" cy="1619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www.maam.ru/upload/blogs/detsad-146928-13950607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5" y="4891554"/>
            <a:ext cx="1810233" cy="124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 rot="19100573">
            <a:off x="4765700" y="4908832"/>
            <a:ext cx="1579426" cy="15596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www.maam.ru/upload/blogs/detsad-322513-142580762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31" y="4932566"/>
            <a:ext cx="1484951" cy="1457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Скругленный прямоугольник 19"/>
          <p:cNvSpPr/>
          <p:nvPr/>
        </p:nvSpPr>
        <p:spPr>
          <a:xfrm rot="19100573">
            <a:off x="7295731" y="4855475"/>
            <a:ext cx="1579426" cy="15596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User\Desktop\Фото для презентации\1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/>
          <a:stretch>
            <a:fillRect/>
          </a:stretch>
        </p:blipFill>
        <p:spPr bwMode="auto">
          <a:xfrm>
            <a:off x="7263682" y="4930440"/>
            <a:ext cx="1643523" cy="145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 rot="19100573">
            <a:off x="6856979" y="2639064"/>
            <a:ext cx="1579426" cy="15596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://ds73.ucoz.ru/_nw/4/28842850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 r="6473"/>
          <a:stretch/>
        </p:blipFill>
        <p:spPr bwMode="auto">
          <a:xfrm>
            <a:off x="6869318" y="2684682"/>
            <a:ext cx="1625067" cy="145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 rot="19100573">
            <a:off x="7115471" y="423958"/>
            <a:ext cx="1579426" cy="15596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900igr.net/up/datai/247073/0019-018-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80" y="485986"/>
            <a:ext cx="1792709" cy="134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6773661</TotalTime>
  <Words>246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детский сад  № 7 города Кузнецка    «Опыт организации развивающей предметно-пространственной среды в  средней группе по социально-коммуникативному развитию»                                   Подготовила:                                                                   Абушахманова  И.Р.                                      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младшая группа Предметный мир                     Посуда</dc:title>
  <dc:creator>Вячеслав</dc:creator>
  <cp:lastModifiedBy>User</cp:lastModifiedBy>
  <cp:revision>78</cp:revision>
  <dcterms:created xsi:type="dcterms:W3CDTF">2014-04-27T14:14:17Z</dcterms:created>
  <dcterms:modified xsi:type="dcterms:W3CDTF">2017-11-28T12:03:12Z</dcterms:modified>
</cp:coreProperties>
</file>